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Futura PT Book" panose="020B0604020202020204" charset="-52"/>
      <p:regular r:id="rId63"/>
    </p:embeddedFont>
    <p:embeddedFont>
      <p:font typeface="PROXIMA NOVA EXTRABOLD" panose="020B0604020202020204" charset="0"/>
      <p:bold r:id="rId64"/>
      <p:italic r:id="rId65"/>
      <p:boldItalic r:id="rId66"/>
    </p:embeddedFont>
    <p:embeddedFont>
      <p:font typeface="Proxima Nova Rg" panose="02000506030000020004" charset="0"/>
      <p:regular r:id="rId67"/>
      <p:bold r:id="rId68"/>
      <p:italic r:id="rId69"/>
      <p:boldItalic r:id="rId70"/>
    </p:embeddedFont>
    <p:embeddedFont>
      <p:font typeface="Proxima Nova Semibold" panose="020B0604020202020204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Futura PT Light" panose="020B0604020202020204" charset="-52"/>
      <p:regular r:id="rId79"/>
    </p:embeddedFont>
    <p:embeddedFont>
      <p:font typeface="JetBrainsMonoNL NF" panose="02000009000000000000" pitchFamily="50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50" d="100"/>
          <a:sy n="150" d="100"/>
        </p:scale>
        <p:origin x="2904" y="16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6107" y="5476994"/>
            <a:ext cx="48397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Proxima Nova Rg" panose="02000506030000020004" charset="0"/>
              </a:rPr>
              <a:t>Figure 3 - Block diagram for 1-always block coding style</a:t>
            </a:r>
            <a:endParaRPr lang="ru-RU" sz="1500" b="1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70"/>
          <a:stretch/>
        </p:blipFill>
        <p:spPr>
          <a:xfrm>
            <a:off x="741600" y="1369809"/>
            <a:ext cx="6530871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6535" y="16762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ds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IDLE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     next = READ;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 next 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READ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      next = DLY;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9512" y="243013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512" y="3056520"/>
            <a:ext cx="3177442" cy="230832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47067" y="2077669"/>
            <a:ext cx="1311457" cy="400110"/>
            <a:chOff x="7272470" y="788619"/>
            <a:chExt cx="1173580" cy="40011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72471" y="788619"/>
              <a:ext cx="1173579" cy="400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70" y="788619"/>
              <a:ext cx="117357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C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9747068" y="5062170"/>
            <a:ext cx="1259070" cy="417880"/>
            <a:chOff x="7272471" y="788618"/>
            <a:chExt cx="1173580" cy="55399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72471" y="788618"/>
              <a:ext cx="1173579" cy="553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2472" y="788619"/>
              <a:ext cx="1173579" cy="553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Next &amp; 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ouput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 combinatorial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9336</TotalTime>
  <Words>2144</Words>
  <Application>Microsoft Office PowerPoint</Application>
  <PresentationFormat>Произвольный</PresentationFormat>
  <Paragraphs>755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Wingdings</vt:lpstr>
      <vt:lpstr>Consolas</vt:lpstr>
      <vt:lpstr>Google Sans</vt:lpstr>
      <vt:lpstr>Futura PT Book</vt:lpstr>
      <vt:lpstr>PROXIMA NOVA EXTRABOLD</vt:lpstr>
      <vt:lpstr>Proxima Nova Rg</vt:lpstr>
      <vt:lpstr>Proxima Nova Semibold</vt:lpstr>
      <vt:lpstr>Calibri</vt:lpstr>
      <vt:lpstr>Futura PT Light</vt:lpstr>
      <vt:lpstr>JetBrainsMonoNL NF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202</cp:revision>
  <dcterms:created xsi:type="dcterms:W3CDTF">2022-09-02T11:18:13Z</dcterms:created>
  <dcterms:modified xsi:type="dcterms:W3CDTF">2024-10-24T11:03:36Z</dcterms:modified>
</cp:coreProperties>
</file>